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f658f3538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f658f3538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f658f353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f658f353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f658f353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f658f353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f658f353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f658f353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f658f3538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f658f353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f658f3538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f658f3538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f658f3538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f658f353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f658f3538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f658f3538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f658f3538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f658f353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52208" y="9673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Stochastic Multi-Label Image-to-image Translation (SMIT)​</a:t>
            </a:r>
            <a:endParaRPr sz="480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2400" y="3192575"/>
            <a:ext cx="12192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need your help</a:t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What other visualizations?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No more faces (different dataset).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Is it worth it in your problem?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Image-to-Image Translation (CycleGAN)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72625"/>
            <a:ext cx="8839201" cy="246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6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Multi-label I2I Translation (StarGAN)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2863" y="1163375"/>
            <a:ext cx="5898270" cy="380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Multimodal I2I Translation (MUNIT, DRIT)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575" y="1136375"/>
            <a:ext cx="601285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SMIT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4" cy="3070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4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3974" y="1170125"/>
            <a:ext cx="382097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Continuous inference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4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6930" y="0"/>
            <a:ext cx="3493771" cy="499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Translating and Recovering</a:t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4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1324" y="1217375"/>
            <a:ext cx="382097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Translating and Recovering</a:t>
            </a:r>
            <a:endParaRPr/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4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1324" y="1170125"/>
            <a:ext cx="382097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